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4" r:id="rId4"/>
  </p:sldMasterIdLst>
  <p:notesMasterIdLst>
    <p:notesMasterId r:id="rId7"/>
  </p:notesMasterIdLst>
  <p:handoutMasterIdLst>
    <p:handoutMasterId r:id="rId8"/>
  </p:handoutMasterIdLst>
  <p:sldIdLst>
    <p:sldId id="754" r:id="rId5"/>
    <p:sldId id="26321" r:id="rId6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6024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  <p15:guide id="7" pos="1224" userDrawn="1">
          <p15:clr>
            <a:srgbClr val="A4A3A4"/>
          </p15:clr>
        </p15:guide>
        <p15:guide id="8" pos="10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Khoa Ho" initials="KH" lastIdx="3" clrIdx="6">
    <p:extLst>
      <p:ext uri="{19B8F6BF-5375-455C-9EA6-DF929625EA0E}">
        <p15:presenceInfo xmlns:p15="http://schemas.microsoft.com/office/powerpoint/2012/main" userId="S::khoah@nvidia.com::583ba1ac-8bc5-4910-b990-fca84e95db83" providerId="AD"/>
      </p:ext>
    </p:extLst>
  </p:cmAuthor>
  <p:cmAuthor id="1" name="Paresh Kharya" initials="PK" lastIdx="2" clrIdx="0">
    <p:extLst>
      <p:ext uri="{19B8F6BF-5375-455C-9EA6-DF929625EA0E}">
        <p15:presenceInfo xmlns:p15="http://schemas.microsoft.com/office/powerpoint/2012/main" userId="S::pkharya@nvidia.com::4a452010-6952-47e6-b323-ddd95aaf911f" providerId="AD"/>
      </p:ext>
    </p:extLst>
  </p:cmAuthor>
  <p:cmAuthor id="2" name="Ankita Sharma (Enterprise Products)" initials="AS(P" lastIdx="8" clrIdx="1">
    <p:extLst>
      <p:ext uri="{19B8F6BF-5375-455C-9EA6-DF929625EA0E}">
        <p15:presenceInfo xmlns:p15="http://schemas.microsoft.com/office/powerpoint/2012/main" userId="S::ankisharma@nvidia.com::2bd0a3ae-a998-4548-bb71-53eeef33628e" providerId="AD"/>
      </p:ext>
    </p:extLst>
  </p:cmAuthor>
  <p:cmAuthor id="3" name="Krishnan Geeyarpuram" initials="KG" lastIdx="1" clrIdx="2">
    <p:extLst>
      <p:ext uri="{19B8F6BF-5375-455C-9EA6-DF929625EA0E}">
        <p15:presenceInfo xmlns:p15="http://schemas.microsoft.com/office/powerpoint/2012/main" userId="S::kgeeyarpuram@nvidia.com::ee0f362c-244c-4771-b26e-2c7df4c83767" providerId="AD"/>
      </p:ext>
    </p:extLst>
  </p:cmAuthor>
  <p:cmAuthor id="4" name="Laura Spillman" initials="LS" lastIdx="1" clrIdx="3">
    <p:extLst>
      <p:ext uri="{19B8F6BF-5375-455C-9EA6-DF929625EA0E}">
        <p15:presenceInfo xmlns:p15="http://schemas.microsoft.com/office/powerpoint/2012/main" userId="S::lspillman@nvidia.com::c7050c8c-e3ec-4bfa-981f-68ac3f6f15ae" providerId="AD"/>
      </p:ext>
    </p:extLst>
  </p:cmAuthor>
  <p:cmAuthor id="5" name="Robert Fanfelle" initials="RF" lastIdx="23" clrIdx="4">
    <p:extLst>
      <p:ext uri="{19B8F6BF-5375-455C-9EA6-DF929625EA0E}">
        <p15:presenceInfo xmlns:p15="http://schemas.microsoft.com/office/powerpoint/2012/main" userId="S::rfanfelle@nvidia.com::5962099e-53c7-4c1f-84b8-67fcdce85984" providerId="AD"/>
      </p:ext>
    </p:extLst>
  </p:cmAuthor>
  <p:cmAuthor id="6" name="Unknown User" initials="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676767"/>
    <a:srgbClr val="76B900"/>
    <a:srgbClr val="929292"/>
    <a:srgbClr val="5C5C5C"/>
    <a:srgbClr val="0071C5"/>
    <a:srgbClr val="C00000"/>
    <a:srgbClr val="F8F8F8"/>
    <a:srgbClr val="6E6E6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6CA42-DD8A-E7CC-3B5E-404CD20A5497}" v="97" dt="2020-08-11T21:28:27.655"/>
    <p1510:client id="{C1B51A12-AC80-0D49-B1ED-C967874093E8}" v="578" dt="2020-07-02T22:03:58.983"/>
    <p1510:client id="{C87248E5-136B-ED89-D177-DABC9143293E}" v="46" dt="2020-07-02T21:52:41.636"/>
    <p1510:client id="{F477385B-BCCB-ED55-CBF9-4B31FFB7DE0A}" v="388" dt="2020-07-02T20:27:08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93"/>
        <p:guide orient="horz" pos="5083"/>
        <p:guide orient="horz" pos="6024"/>
        <p:guide pos="9092"/>
        <p:guide orient="horz" pos="1625"/>
        <p:guide pos="5762"/>
        <p:guide pos="1224"/>
        <p:guide pos="1029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rama Ditya" userId="S::vditya@nvidia.com::63530eb9-33fd-40c6-bc32-99d2b6f6e7b7" providerId="AD" clId="Web-{C87248E5-136B-ED89-D177-DABC9143293E}"/>
    <pc:docChg chg="modSld">
      <pc:chgData name="Vikrama Ditya" userId="S::vditya@nvidia.com::63530eb9-33fd-40c6-bc32-99d2b6f6e7b7" providerId="AD" clId="Web-{C87248E5-136B-ED89-D177-DABC9143293E}" dt="2020-07-02T21:52:39.511" v="17"/>
      <pc:docMkLst>
        <pc:docMk/>
      </pc:docMkLst>
      <pc:sldChg chg="modSp">
        <pc:chgData name="Vikrama Ditya" userId="S::vditya@nvidia.com::63530eb9-33fd-40c6-bc32-99d2b6f6e7b7" providerId="AD" clId="Web-{C87248E5-136B-ED89-D177-DABC9143293E}" dt="2020-07-02T21:52:39.511" v="17"/>
        <pc:sldMkLst>
          <pc:docMk/>
          <pc:sldMk cId="1360214132" sldId="26321"/>
        </pc:sldMkLst>
        <pc:graphicFrameChg chg="mod modGraphic">
          <ac:chgData name="Vikrama Ditya" userId="S::vditya@nvidia.com::63530eb9-33fd-40c6-bc32-99d2b6f6e7b7" providerId="AD" clId="Web-{C87248E5-136B-ED89-D177-DABC9143293E}" dt="2020-07-02T21:52:39.511" v="17"/>
          <ac:graphicFrameMkLst>
            <pc:docMk/>
            <pc:sldMk cId="1360214132" sldId="26321"/>
            <ac:graphicFrameMk id="7" creationId="{6FB75E4F-19A8-294F-B11B-FD2791B18F2D}"/>
          </ac:graphicFrameMkLst>
        </pc:graphicFrameChg>
      </pc:sldChg>
    </pc:docChg>
  </pc:docChgLst>
  <pc:docChgLst>
    <pc:chgData name="Krishnan Geeyarpuram" userId="ee0f362c-244c-4771-b26e-2c7df4c83767" providerId="ADAL" clId="{C1B51A12-AC80-0D49-B1ED-C967874093E8}"/>
    <pc:docChg chg="undo custSel addSld delSld modSld">
      <pc:chgData name="Krishnan Geeyarpuram" userId="ee0f362c-244c-4771-b26e-2c7df4c83767" providerId="ADAL" clId="{C1B51A12-AC80-0D49-B1ED-C967874093E8}" dt="2020-07-02T22:03:58.983" v="1352" actId="14100"/>
      <pc:docMkLst>
        <pc:docMk/>
      </pc:docMkLst>
      <pc:sldChg chg="modSp">
        <pc:chgData name="Krishnan Geeyarpuram" userId="ee0f362c-244c-4771-b26e-2c7df4c83767" providerId="ADAL" clId="{C1B51A12-AC80-0D49-B1ED-C967874093E8}" dt="2020-06-27T05:54:29.462" v="684" actId="20577"/>
        <pc:sldMkLst>
          <pc:docMk/>
          <pc:sldMk cId="3116770051" sldId="754"/>
        </pc:sldMkLst>
        <pc:spChg chg="mod">
          <ac:chgData name="Krishnan Geeyarpuram" userId="ee0f362c-244c-4771-b26e-2c7df4c83767" providerId="ADAL" clId="{C1B51A12-AC80-0D49-B1ED-C967874093E8}" dt="2020-06-27T05:54:29.462" v="684" actId="20577"/>
          <ac:spMkLst>
            <pc:docMk/>
            <pc:sldMk cId="3116770051" sldId="754"/>
            <ac:spMk id="4" creationId="{00000000-0000-0000-0000-000000000000}"/>
          </ac:spMkLst>
        </pc:spChg>
        <pc:spChg chg="mod">
          <ac:chgData name="Krishnan Geeyarpuram" userId="ee0f362c-244c-4771-b26e-2c7df4c83767" providerId="ADAL" clId="{C1B51A12-AC80-0D49-B1ED-C967874093E8}" dt="2020-06-27T05:40:26.353" v="27" actId="14100"/>
          <ac:spMkLst>
            <pc:docMk/>
            <pc:sldMk cId="3116770051" sldId="754"/>
            <ac:spMk id="5" creationId="{00000000-0000-0000-0000-000000000000}"/>
          </ac:spMkLst>
        </pc:spChg>
      </pc:sldChg>
      <pc:sldChg chg="del">
        <pc:chgData name="Krishnan Geeyarpuram" userId="ee0f362c-244c-4771-b26e-2c7df4c83767" providerId="ADAL" clId="{C1B51A12-AC80-0D49-B1ED-C967874093E8}" dt="2020-06-27T05:40:57.558" v="62" actId="2696"/>
        <pc:sldMkLst>
          <pc:docMk/>
          <pc:sldMk cId="2420619438" sldId="755"/>
        </pc:sldMkLst>
      </pc:sldChg>
      <pc:sldChg chg="del">
        <pc:chgData name="Krishnan Geeyarpuram" userId="ee0f362c-244c-4771-b26e-2c7df4c83767" providerId="ADAL" clId="{C1B51A12-AC80-0D49-B1ED-C967874093E8}" dt="2020-06-27T05:40:57.524" v="61" actId="2696"/>
        <pc:sldMkLst>
          <pc:docMk/>
          <pc:sldMk cId="1609476803" sldId="26214"/>
        </pc:sldMkLst>
      </pc:sldChg>
      <pc:sldChg chg="del">
        <pc:chgData name="Krishnan Geeyarpuram" userId="ee0f362c-244c-4771-b26e-2c7df4c83767" providerId="ADAL" clId="{C1B51A12-AC80-0D49-B1ED-C967874093E8}" dt="2020-06-27T05:40:57.596" v="63" actId="2696"/>
        <pc:sldMkLst>
          <pc:docMk/>
          <pc:sldMk cId="4183657947" sldId="26296"/>
        </pc:sldMkLst>
      </pc:sldChg>
      <pc:sldChg chg="del">
        <pc:chgData name="Krishnan Geeyarpuram" userId="ee0f362c-244c-4771-b26e-2c7df4c83767" providerId="ADAL" clId="{C1B51A12-AC80-0D49-B1ED-C967874093E8}" dt="2020-06-27T05:40:57.787" v="65" actId="2696"/>
        <pc:sldMkLst>
          <pc:docMk/>
          <pc:sldMk cId="3768677856" sldId="26297"/>
        </pc:sldMkLst>
      </pc:sldChg>
      <pc:sldChg chg="del">
        <pc:chgData name="Krishnan Geeyarpuram" userId="ee0f362c-244c-4771-b26e-2c7df4c83767" providerId="ADAL" clId="{C1B51A12-AC80-0D49-B1ED-C967874093E8}" dt="2020-06-27T05:40:57.628" v="64" actId="2696"/>
        <pc:sldMkLst>
          <pc:docMk/>
          <pc:sldMk cId="521170639" sldId="26301"/>
        </pc:sldMkLst>
      </pc:sldChg>
      <pc:sldChg chg="del">
        <pc:chgData name="Krishnan Geeyarpuram" userId="ee0f362c-244c-4771-b26e-2c7df4c83767" providerId="ADAL" clId="{C1B51A12-AC80-0D49-B1ED-C967874093E8}" dt="2020-06-27T05:40:56.721" v="53" actId="2696"/>
        <pc:sldMkLst>
          <pc:docMk/>
          <pc:sldMk cId="1817514441" sldId="26305"/>
        </pc:sldMkLst>
      </pc:sldChg>
      <pc:sldChg chg="del">
        <pc:chgData name="Krishnan Geeyarpuram" userId="ee0f362c-244c-4771-b26e-2c7df4c83767" providerId="ADAL" clId="{C1B51A12-AC80-0D49-B1ED-C967874093E8}" dt="2020-06-27T05:40:56.763" v="54" actId="2696"/>
        <pc:sldMkLst>
          <pc:docMk/>
          <pc:sldMk cId="3400390332" sldId="26307"/>
        </pc:sldMkLst>
      </pc:sldChg>
      <pc:sldChg chg="del">
        <pc:chgData name="Krishnan Geeyarpuram" userId="ee0f362c-244c-4771-b26e-2c7df4c83767" providerId="ADAL" clId="{C1B51A12-AC80-0D49-B1ED-C967874093E8}" dt="2020-06-27T05:40:56.876" v="55" actId="2696"/>
        <pc:sldMkLst>
          <pc:docMk/>
          <pc:sldMk cId="2201842580" sldId="26314"/>
        </pc:sldMkLst>
      </pc:sldChg>
      <pc:sldChg chg="del">
        <pc:chgData name="Krishnan Geeyarpuram" userId="ee0f362c-244c-4771-b26e-2c7df4c83767" providerId="ADAL" clId="{C1B51A12-AC80-0D49-B1ED-C967874093E8}" dt="2020-06-27T05:40:57.298" v="58" actId="2696"/>
        <pc:sldMkLst>
          <pc:docMk/>
          <pc:sldMk cId="2124954806" sldId="26315"/>
        </pc:sldMkLst>
      </pc:sldChg>
      <pc:sldChg chg="del">
        <pc:chgData name="Krishnan Geeyarpuram" userId="ee0f362c-244c-4771-b26e-2c7df4c83767" providerId="ADAL" clId="{C1B51A12-AC80-0D49-B1ED-C967874093E8}" dt="2020-06-27T05:40:57.004" v="56" actId="2696"/>
        <pc:sldMkLst>
          <pc:docMk/>
          <pc:sldMk cId="3524376396" sldId="26316"/>
        </pc:sldMkLst>
      </pc:sldChg>
      <pc:sldChg chg="del">
        <pc:chgData name="Krishnan Geeyarpuram" userId="ee0f362c-244c-4771-b26e-2c7df4c83767" providerId="ADAL" clId="{C1B51A12-AC80-0D49-B1ED-C967874093E8}" dt="2020-06-27T05:40:57.444" v="59" actId="2696"/>
        <pc:sldMkLst>
          <pc:docMk/>
          <pc:sldMk cId="699199958" sldId="26318"/>
        </pc:sldMkLst>
      </pc:sldChg>
      <pc:sldChg chg="del">
        <pc:chgData name="Krishnan Geeyarpuram" userId="ee0f362c-244c-4771-b26e-2c7df4c83767" providerId="ADAL" clId="{C1B51A12-AC80-0D49-B1ED-C967874093E8}" dt="2020-06-27T05:40:57.510" v="60" actId="2696"/>
        <pc:sldMkLst>
          <pc:docMk/>
          <pc:sldMk cId="18633820" sldId="26319"/>
        </pc:sldMkLst>
      </pc:sldChg>
      <pc:sldChg chg="del">
        <pc:chgData name="Krishnan Geeyarpuram" userId="ee0f362c-244c-4771-b26e-2c7df4c83767" providerId="ADAL" clId="{C1B51A12-AC80-0D49-B1ED-C967874093E8}" dt="2020-06-27T05:40:57.149" v="57" actId="2696"/>
        <pc:sldMkLst>
          <pc:docMk/>
          <pc:sldMk cId="432748172" sldId="26320"/>
        </pc:sldMkLst>
      </pc:sldChg>
      <pc:sldChg chg="addSp delSp modSp add mod modClrScheme chgLayout">
        <pc:chgData name="Krishnan Geeyarpuram" userId="ee0f362c-244c-4771-b26e-2c7df4c83767" providerId="ADAL" clId="{C1B51A12-AC80-0D49-B1ED-C967874093E8}" dt="2020-07-02T22:03:58.983" v="1352" actId="14100"/>
        <pc:sldMkLst>
          <pc:docMk/>
          <pc:sldMk cId="1360214132" sldId="26321"/>
        </pc:sldMkLst>
        <pc:spChg chg="del mod ord">
          <ac:chgData name="Krishnan Geeyarpuram" userId="ee0f362c-244c-4771-b26e-2c7df4c83767" providerId="ADAL" clId="{C1B51A12-AC80-0D49-B1ED-C967874093E8}" dt="2020-06-27T05:40:35.420" v="29" actId="700"/>
          <ac:spMkLst>
            <pc:docMk/>
            <pc:sldMk cId="1360214132" sldId="26321"/>
            <ac:spMk id="2" creationId="{53424B17-7DF1-7846-9637-84FC2436F960}"/>
          </ac:spMkLst>
        </pc:spChg>
        <pc:spChg chg="del mod ord">
          <ac:chgData name="Krishnan Geeyarpuram" userId="ee0f362c-244c-4771-b26e-2c7df4c83767" providerId="ADAL" clId="{C1B51A12-AC80-0D49-B1ED-C967874093E8}" dt="2020-06-27T05:40:35.420" v="29" actId="700"/>
          <ac:spMkLst>
            <pc:docMk/>
            <pc:sldMk cId="1360214132" sldId="26321"/>
            <ac:spMk id="3" creationId="{8AF6DF89-5AD6-624B-A923-268C8A9C70CA}"/>
          </ac:spMkLst>
        </pc:spChg>
        <pc:spChg chg="add mod ord">
          <ac:chgData name="Krishnan Geeyarpuram" userId="ee0f362c-244c-4771-b26e-2c7df4c83767" providerId="ADAL" clId="{C1B51A12-AC80-0D49-B1ED-C967874093E8}" dt="2020-06-27T05:40:41.329" v="50" actId="20577"/>
          <ac:spMkLst>
            <pc:docMk/>
            <pc:sldMk cId="1360214132" sldId="26321"/>
            <ac:spMk id="4" creationId="{8748268C-A91E-2545-BC03-D62A8599742F}"/>
          </ac:spMkLst>
        </pc:spChg>
        <pc:spChg chg="add del mod ord">
          <ac:chgData name="Krishnan Geeyarpuram" userId="ee0f362c-244c-4771-b26e-2c7df4c83767" providerId="ADAL" clId="{C1B51A12-AC80-0D49-B1ED-C967874093E8}" dt="2020-06-27T05:40:43.080" v="51" actId="478"/>
          <ac:spMkLst>
            <pc:docMk/>
            <pc:sldMk cId="1360214132" sldId="26321"/>
            <ac:spMk id="5" creationId="{641B50D0-4749-BD48-ABA9-C5A078AE103E}"/>
          </ac:spMkLst>
        </pc:spChg>
        <pc:spChg chg="add del mod ord">
          <ac:chgData name="Krishnan Geeyarpuram" userId="ee0f362c-244c-4771-b26e-2c7df4c83767" providerId="ADAL" clId="{C1B51A12-AC80-0D49-B1ED-C967874093E8}" dt="2020-06-27T05:42:52.383" v="86" actId="478"/>
          <ac:spMkLst>
            <pc:docMk/>
            <pc:sldMk cId="1360214132" sldId="26321"/>
            <ac:spMk id="6" creationId="{9F043499-3DA3-BC48-B1CA-8A7506AF41FD}"/>
          </ac:spMkLst>
        </pc:spChg>
        <pc:graphicFrameChg chg="add mod modGraphic">
          <ac:chgData name="Krishnan Geeyarpuram" userId="ee0f362c-244c-4771-b26e-2c7df4c83767" providerId="ADAL" clId="{C1B51A12-AC80-0D49-B1ED-C967874093E8}" dt="2020-07-02T22:03:58.983" v="1352" actId="14100"/>
          <ac:graphicFrameMkLst>
            <pc:docMk/>
            <pc:sldMk cId="1360214132" sldId="26321"/>
            <ac:graphicFrameMk id="7" creationId="{6FB75E4F-19A8-294F-B11B-FD2791B18F2D}"/>
          </ac:graphicFrameMkLst>
        </pc:graphicFrameChg>
      </pc:sldChg>
    </pc:docChg>
  </pc:docChgLst>
  <pc:docChgLst>
    <pc:chgData name="Lopa Kundu" userId="S::lkundu@nvidia.com::311fcf9a-fe06-49ee-a36e-33ca706c08c3" providerId="AD" clId="Web-{F477385B-BCCB-ED55-CBF9-4B31FFB7DE0A}"/>
    <pc:docChg chg="addSld modSld">
      <pc:chgData name="Lopa Kundu" userId="S::lkundu@nvidia.com::311fcf9a-fe06-49ee-a36e-33ca706c08c3" providerId="AD" clId="Web-{F477385B-BCCB-ED55-CBF9-4B31FFB7DE0A}" dt="2020-07-02T20:27:08.309" v="384"/>
      <pc:docMkLst>
        <pc:docMk/>
      </pc:docMkLst>
      <pc:sldChg chg="addSp delSp modSp new">
        <pc:chgData name="Lopa Kundu" userId="S::lkundu@nvidia.com::311fcf9a-fe06-49ee-a36e-33ca706c08c3" providerId="AD" clId="Web-{F477385B-BCCB-ED55-CBF9-4B31FFB7DE0A}" dt="2020-07-02T20:27:08.309" v="384"/>
        <pc:sldMkLst>
          <pc:docMk/>
          <pc:sldMk cId="996399933" sldId="26322"/>
        </pc:sldMkLst>
        <pc:spChg chg="mod">
          <ac:chgData name="Lopa Kundu" userId="S::lkundu@nvidia.com::311fcf9a-fe06-49ee-a36e-33ca706c08c3" providerId="AD" clId="Web-{F477385B-BCCB-ED55-CBF9-4B31FFB7DE0A}" dt="2020-07-02T20:00:16.982" v="22" actId="20577"/>
          <ac:spMkLst>
            <pc:docMk/>
            <pc:sldMk cId="996399933" sldId="26322"/>
            <ac:spMk id="2" creationId="{1CB61C9F-3E98-4630-8AA5-7781604DC2CE}"/>
          </ac:spMkLst>
        </pc:spChg>
        <pc:spChg chg="del">
          <ac:chgData name="Lopa Kundu" userId="S::lkundu@nvidia.com::311fcf9a-fe06-49ee-a36e-33ca706c08c3" providerId="AD" clId="Web-{F477385B-BCCB-ED55-CBF9-4B31FFB7DE0A}" dt="2020-07-02T20:00:20.076" v="23"/>
          <ac:spMkLst>
            <pc:docMk/>
            <pc:sldMk cId="996399933" sldId="26322"/>
            <ac:spMk id="3" creationId="{55E309F1-E4CA-4591-898B-5CF13D24C1B3}"/>
          </ac:spMkLst>
        </pc:spChg>
        <pc:spChg chg="del">
          <ac:chgData name="Lopa Kundu" userId="S::lkundu@nvidia.com::311fcf9a-fe06-49ee-a36e-33ca706c08c3" providerId="AD" clId="Web-{F477385B-BCCB-ED55-CBF9-4B31FFB7DE0A}" dt="2020-07-02T20:01:44.565" v="317"/>
          <ac:spMkLst>
            <pc:docMk/>
            <pc:sldMk cId="996399933" sldId="26322"/>
            <ac:spMk id="4" creationId="{7D17935D-D8E4-47DB-84DD-280D63792FEA}"/>
          </ac:spMkLst>
        </pc:spChg>
        <pc:spChg chg="add mod">
          <ac:chgData name="Lopa Kundu" userId="S::lkundu@nvidia.com::311fcf9a-fe06-49ee-a36e-33ca706c08c3" providerId="AD" clId="Web-{F477385B-BCCB-ED55-CBF9-4B31FFB7DE0A}" dt="2020-07-02T20:00:21.685" v="26"/>
          <ac:spMkLst>
            <pc:docMk/>
            <pc:sldMk cId="996399933" sldId="26322"/>
            <ac:spMk id="7" creationId="{A94C82A2-D3F9-4CE6-B24A-E9738717B367}"/>
          </ac:spMkLst>
        </pc:spChg>
        <pc:graphicFrameChg chg="add mod modGraphic">
          <ac:chgData name="Lopa Kundu" userId="S::lkundu@nvidia.com::311fcf9a-fe06-49ee-a36e-33ca706c08c3" providerId="AD" clId="Web-{F477385B-BCCB-ED55-CBF9-4B31FFB7DE0A}" dt="2020-07-02T20:27:08.309" v="384"/>
          <ac:graphicFrameMkLst>
            <pc:docMk/>
            <pc:sldMk cId="996399933" sldId="26322"/>
            <ac:graphicFrameMk id="6" creationId="{7C232BAD-7325-4D81-9BC5-5442CF9CDBA6}"/>
          </ac:graphicFrameMkLst>
        </pc:graphicFrameChg>
      </pc:sldChg>
    </pc:docChg>
  </pc:docChgLst>
  <pc:docChgLst>
    <pc:chgData name="Lopa Kundu" userId="S::lkundu@nvidia.com::311fcf9a-fe06-49ee-a36e-33ca706c08c3" providerId="AD" clId="Web-{94E6CA42-DD8A-E7CC-3B5E-404CD20A5497}"/>
    <pc:docChg chg="delSld modSld">
      <pc:chgData name="Lopa Kundu" userId="S::lkundu@nvidia.com::311fcf9a-fe06-49ee-a36e-33ca706c08c3" providerId="AD" clId="Web-{94E6CA42-DD8A-E7CC-3B5E-404CD20A5497}" dt="2020-08-11T21:28:27.452" v="69" actId="20577"/>
      <pc:docMkLst>
        <pc:docMk/>
      </pc:docMkLst>
      <pc:sldChg chg="modSp">
        <pc:chgData name="Lopa Kundu" userId="S::lkundu@nvidia.com::311fcf9a-fe06-49ee-a36e-33ca706c08c3" providerId="AD" clId="Web-{94E6CA42-DD8A-E7CC-3B5E-404CD20A5497}" dt="2020-08-11T21:28:26.905" v="66" actId="20577"/>
        <pc:sldMkLst>
          <pc:docMk/>
          <pc:sldMk cId="3116770051" sldId="754"/>
        </pc:sldMkLst>
        <pc:spChg chg="mod">
          <ac:chgData name="Lopa Kundu" userId="S::lkundu@nvidia.com::311fcf9a-fe06-49ee-a36e-33ca706c08c3" providerId="AD" clId="Web-{94E6CA42-DD8A-E7CC-3B5E-404CD20A5497}" dt="2020-08-11T21:28:26.905" v="66" actId="20577"/>
          <ac:spMkLst>
            <pc:docMk/>
            <pc:sldMk cId="3116770051" sldId="754"/>
            <ac:spMk id="5" creationId="{00000000-0000-0000-0000-000000000000}"/>
          </ac:spMkLst>
        </pc:spChg>
      </pc:sldChg>
      <pc:sldChg chg="modSp">
        <pc:chgData name="Lopa Kundu" userId="S::lkundu@nvidia.com::311fcf9a-fe06-49ee-a36e-33ca706c08c3" providerId="AD" clId="Web-{94E6CA42-DD8A-E7CC-3B5E-404CD20A5497}" dt="2020-08-11T21:28:27.452" v="69" actId="20577"/>
        <pc:sldMkLst>
          <pc:docMk/>
          <pc:sldMk cId="1360214132" sldId="26321"/>
        </pc:sldMkLst>
        <pc:spChg chg="mod">
          <ac:chgData name="Lopa Kundu" userId="S::lkundu@nvidia.com::311fcf9a-fe06-49ee-a36e-33ca706c08c3" providerId="AD" clId="Web-{94E6CA42-DD8A-E7CC-3B5E-404CD20A5497}" dt="2020-08-11T21:28:27.452" v="69" actId="20577"/>
          <ac:spMkLst>
            <pc:docMk/>
            <pc:sldMk cId="1360214132" sldId="26321"/>
            <ac:spMk id="4" creationId="{8748268C-A91E-2545-BC03-D62A8599742F}"/>
          </ac:spMkLst>
        </pc:spChg>
        <pc:graphicFrameChg chg="mod modGraphic">
          <ac:chgData name="Lopa Kundu" userId="S::lkundu@nvidia.com::311fcf9a-fe06-49ee-a36e-33ca706c08c3" providerId="AD" clId="Web-{94E6CA42-DD8A-E7CC-3B5E-404CD20A5497}" dt="2020-08-11T21:26:10.741" v="29"/>
          <ac:graphicFrameMkLst>
            <pc:docMk/>
            <pc:sldMk cId="1360214132" sldId="26321"/>
            <ac:graphicFrameMk id="7" creationId="{6FB75E4F-19A8-294F-B11B-FD2791B18F2D}"/>
          </ac:graphicFrameMkLst>
        </pc:graphicFrameChg>
      </pc:sldChg>
      <pc:sldChg chg="del">
        <pc:chgData name="Lopa Kundu" userId="S::lkundu@nvidia.com::311fcf9a-fe06-49ee-a36e-33ca706c08c3" providerId="AD" clId="Web-{94E6CA42-DD8A-E7CC-3B5E-404CD20A5497}" dt="2020-08-11T21:26:57.353" v="49"/>
        <pc:sldMkLst>
          <pc:docMk/>
          <pc:sldMk cId="996399933" sldId="26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5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31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20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2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3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6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61250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3000">
                <a:solidFill>
                  <a:schemeClr val="lt1"/>
                </a:solidFill>
              </a:defRPr>
            </a:lvl1pPr>
            <a:lvl2pPr marL="1524030" lvl="1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2667">
                <a:solidFill>
                  <a:schemeClr val="lt1"/>
                </a:solidFill>
              </a:defRPr>
            </a:lvl2pPr>
            <a:lvl3pPr marL="2286046" lvl="2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>
                <a:solidFill>
                  <a:schemeClr val="lt1"/>
                </a:solidFill>
              </a:defRPr>
            </a:lvl3pPr>
            <a:lvl4pPr marL="3048061" lvl="3" indent="-571511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76" lvl="4" indent="-59267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91" lvl="5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70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None/>
              <a:defRPr sz="3000" b="0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30" lvl="1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46" lvl="2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61" lvl="3" indent="-381008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76" lvl="4" indent="-381008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91" lvl="5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0580" y="876553"/>
            <a:ext cx="16627000" cy="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6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830580" y="1102043"/>
            <a:ext cx="166266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762015" marR="0" lvl="5" indent="-2540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524030" marR="0" lvl="6" indent="-2540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86046" marR="0" lvl="7" indent="-2540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48061" marR="0" lvl="8" indent="-2540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844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1_BULLET_ICON_Title, Subtitle,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0580" y="1229046"/>
            <a:ext cx="1662684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61250" y="3505061"/>
            <a:ext cx="16581120" cy="61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762009" lvl="0" indent="-52388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3000">
                <a:solidFill>
                  <a:schemeClr val="dk2"/>
                </a:solidFill>
              </a:defRPr>
            </a:lvl1pPr>
            <a:lvl2pPr marL="1524015" lvl="1" indent="-50800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2667">
                <a:solidFill>
                  <a:schemeClr val="dk2"/>
                </a:solidFill>
              </a:defRPr>
            </a:lvl2pPr>
            <a:lvl3pPr marL="2286024" lvl="2" indent="-49213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2333">
                <a:solidFill>
                  <a:schemeClr val="dk2"/>
                </a:solidFill>
              </a:defRPr>
            </a:lvl3pPr>
            <a:lvl4pPr marL="3048031" lvl="3" indent="-571505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40" lvl="4" indent="-59267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46" lvl="5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053" lvl="6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060" lvl="7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069" lvl="8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830580" y="2099224"/>
            <a:ext cx="16626840" cy="87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762009" lvl="0" indent="-38100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Trebuchet MS"/>
              <a:buNone/>
              <a:defRPr sz="4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15" lvl="1" indent="-38100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24" lvl="2" indent="-38100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31" lvl="3" indent="-381003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40" lvl="4" indent="-381003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46" lvl="5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053" lvl="6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060" lvl="7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069" lvl="8" indent="-57150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6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3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1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1_Title, Subtitle, Content - NO LOGO &amp; PAGE 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6" descr="A close up of a logo  Description automatically generated"/>
          <p:cNvPicPr preferRelativeResize="0"/>
          <p:nvPr/>
        </p:nvPicPr>
        <p:blipFill rotWithShape="1">
          <a:blip r:embed="rId2">
            <a:alphaModFix/>
          </a:blip>
          <a:srcRect l="23344" t="-34713" r="23343" b="28296"/>
          <a:stretch/>
        </p:blipFill>
        <p:spPr>
          <a:xfrm>
            <a:off x="0" y="1"/>
            <a:ext cx="18287997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861250" y="3505058"/>
            <a:ext cx="16581000" cy="6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3000">
                <a:solidFill>
                  <a:schemeClr val="dk1"/>
                </a:solidFill>
              </a:defRPr>
            </a:lvl1pPr>
            <a:lvl2pPr marL="1524030" lvl="1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2667">
                <a:solidFill>
                  <a:schemeClr val="dk1"/>
                </a:solidFill>
              </a:defRPr>
            </a:lvl2pPr>
            <a:lvl3pPr marL="2286046" lvl="2" indent="-38100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333">
                <a:solidFill>
                  <a:schemeClr val="dk1"/>
                </a:solidFill>
              </a:defRPr>
            </a:lvl3pPr>
            <a:lvl4pPr marL="3048061" lvl="3" indent="-571511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3000">
                <a:solidFill>
                  <a:schemeClr val="lt1"/>
                </a:solidFill>
              </a:defRPr>
            </a:lvl4pPr>
            <a:lvl5pPr marL="3810076" lvl="4" indent="-59267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4572091" lvl="5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2"/>
          </p:nvPr>
        </p:nvSpPr>
        <p:spPr>
          <a:xfrm>
            <a:off x="830580" y="1813560"/>
            <a:ext cx="166270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15" lvl="0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None/>
              <a:defRPr sz="3000" b="0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30" lvl="1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286046" lvl="2" indent="-38100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048061" lvl="3" indent="-381008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76" lvl="4" indent="-381008" algn="ctr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4667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4572091" lvl="5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5334107" lvl="6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6096122" lvl="7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6858137" lvl="8" indent="-57151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830580" y="876553"/>
            <a:ext cx="16627000" cy="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27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333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333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3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26425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6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012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333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BE96F-7F55-4DAF-ACDB-E6A2EC43DF14}"/>
              </a:ext>
            </a:extLst>
          </p:cNvPr>
          <p:cNvSpPr/>
          <p:nvPr userDrawn="1"/>
        </p:nvSpPr>
        <p:spPr>
          <a:xfrm>
            <a:off x="280472" y="9626425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6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1215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333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6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63134"/>
            <a:ext cx="535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167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500" cap="none" baseline="0">
                <a:solidFill>
                  <a:schemeClr val="accent5"/>
                </a:solidFill>
              </a:rPr>
              <a:t> </a:t>
            </a:r>
            <a:endParaRPr lang="en-US" sz="15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82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  <p:sldLayoutId id="2147484092" r:id="rId18"/>
    <p:sldLayoutId id="2147484093" r:id="rId19"/>
    <p:sldLayoutId id="2147484094" r:id="rId20"/>
    <p:sldLayoutId id="214748409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333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fontAlgn="base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fontAlgn="base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fontAlgn="base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llanox.com/sites/default/files/doc-2020/pb-connectx-6-dx-en-ic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nvidia.com/content/tesla/pdf/Tesla-V100-PCIe-Product-Brief.pdf" TargetMode="External"/><Relationship Id="rId4" Type="http://schemas.openxmlformats.org/officeDocument/2006/relationships/hyperlink" Target="https://www.nvidia.com/content/dam/en-zz/Solutions/Data-Center/tesla-t4/t4-tensor-core-product-brief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June 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1142999" y="6705601"/>
            <a:ext cx="11511643" cy="1638092"/>
          </a:xfrm>
        </p:spPr>
        <p:txBody>
          <a:bodyPr/>
          <a:lstStyle/>
          <a:p>
            <a:r>
              <a:rPr lang="en-US" dirty="0" err="1">
                <a:latin typeface="Trebuchet MS"/>
              </a:rPr>
              <a:t>Gpu</a:t>
            </a:r>
            <a:r>
              <a:rPr lang="en-US" dirty="0">
                <a:latin typeface="Trebuchet MS"/>
              </a:rPr>
              <a:t> based edge cloud server reference config.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8268C-A91E-2545-BC03-D62A8599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dirty="0">
                <a:latin typeface="Trebuchet MS"/>
              </a:rPr>
              <a:t>Edge cloud Server reference design for O-ran</a:t>
            </a:r>
            <a:endParaRPr lang="en-US" sz="46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B75E4F-19A8-294F-B11B-FD2791B18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42087"/>
              </p:ext>
            </p:extLst>
          </p:nvPr>
        </p:nvGraphicFramePr>
        <p:xfrm>
          <a:off x="830580" y="2069916"/>
          <a:ext cx="16626840" cy="7767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8117">
                  <a:extLst>
                    <a:ext uri="{9D8B030D-6E8A-4147-A177-3AD203B41FA5}">
                      <a16:colId xmlns:a16="http://schemas.microsoft.com/office/drawing/2014/main" val="3931771086"/>
                    </a:ext>
                  </a:extLst>
                </a:gridCol>
                <a:gridCol w="13838723">
                  <a:extLst>
                    <a:ext uri="{9D8B030D-6E8A-4147-A177-3AD203B41FA5}">
                      <a16:colId xmlns:a16="http://schemas.microsoft.com/office/drawing/2014/main" val="1936834496"/>
                    </a:ext>
                  </a:extLst>
                </a:gridCol>
              </a:tblGrid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Form factors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  <a:tabLst>
                          <a:tab pos="4206240" algn="r"/>
                        </a:tabLst>
                      </a:pPr>
                      <a:r>
                        <a:rPr lang="en-GB" sz="1800" dirty="0">
                          <a:effectLst/>
                        </a:rPr>
                        <a:t>Depth ≤ 450mm, height ≤ 2RU, width ≤ 19in	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7177949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Processor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12C x86 CPU complex or better (e.g. Xeon) or ARM equivalent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2079180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Memory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64 GB, 2400 MHz;  or higher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7381546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Expansion Slots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At least 1x HHHL and 1x FHFL Dual Slot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227249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Drive Bays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6x hot-swappable 2.5-inch SATA or SAS drives; 2x </a:t>
                      </a:r>
                      <a:r>
                        <a:rPr lang="en-GB" sz="1800" dirty="0" err="1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NVMe</a:t>
                      </a: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drives; all drives accessible from front panel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502453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RAID support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RAID1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0628542"/>
                  </a:ext>
                </a:extLst>
              </a:tr>
              <a:tr h="1404227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Network Interface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2x 100/50/25/10 </a:t>
                      </a:r>
                      <a:r>
                        <a:rPr lang="en-GB" sz="1800" b="0" i="0" u="none" strike="noStrike" noProof="0" dirty="0" err="1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GbE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 ports, 1 dedicated 1GbE management port, 1x 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Mellanox ConnectX</a:t>
                      </a:r>
                      <a:r>
                        <a:rPr lang="en-GB" sz="1800" b="0" i="0" u="none" strike="noStrike" baseline="30000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®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-6 Dx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 (with crypto offload support, </a:t>
                      </a:r>
                      <a:r>
                        <a:rPr lang="en-GB" sz="1800" b="0" i="0" u="none" strike="noStrike" noProof="0" dirty="0" err="1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eCPRI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 offload with 5T for 5G technology) Efficient peer-to-peer support, either through root complex, or external PCIe switch (such as </a:t>
                      </a:r>
                      <a:r>
                        <a:rPr lang="en-GB" sz="1800" b="0" i="0" u="none" strike="noStrike" noProof="0" dirty="0" err="1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ExpressLane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™ PEX 8747) recommended for high bandwidth use cases (like multi-carrier 100MHz massive MIMO systems)</a:t>
                      </a:r>
                      <a:endParaRPr lang="en-US" b="0" i="0" u="none" strike="noStrike" noProof="0" dirty="0">
                        <a:solidFill>
                          <a:schemeClr val="accent4"/>
                        </a:solidFill>
                        <a:latin typeface="Trebuchet M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9245873"/>
                  </a:ext>
                </a:extLst>
              </a:tr>
              <a:tr h="144823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PSU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1+1 redundant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Hot-swappable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just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Support for 220V AC or -48V DC</a:t>
                      </a:r>
                    </a:p>
                    <a:p>
                      <a:pPr marL="0" marR="0" lvl="0" indent="0" algn="just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PSUs are connected through the rear panel (AT&amp;T, China Mobile) or front panel (China Telecom, DT, KDDI, Orange)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0699123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Temperature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-5 °C ~ 55 °C (-10 °C to 60 °C preferred)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289093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Security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TPM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0741975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Availability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Hot-swap fans/PSUs; 45℃ continuous operation; light path diagnostic LEDs; front-access diagnostics via dedicated USB port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89608"/>
                  </a:ext>
                </a:extLst>
              </a:tr>
              <a:tr h="36632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Manageability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Support for IPMI, SNMP, and Redfish</a:t>
                      </a:r>
                      <a:endParaRPr lang="en-US" sz="1800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6617492"/>
                  </a:ext>
                </a:extLst>
              </a:tr>
              <a:tr h="1251594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900"/>
                        </a:spcAft>
                      </a:pPr>
                      <a:r>
                        <a:rPr lang="en-GB" sz="1800" dirty="0">
                          <a:effectLst/>
                        </a:rPr>
                        <a:t>Acceleration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algn="just"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NVIDIA</a:t>
                      </a:r>
                      <a:r>
                        <a:rPr lang="en-GB" sz="1800" b="0" i="0" u="none" strike="noStrike" baseline="30000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®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T4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, PCIe x16/x8 Gen3, HHHL (for smaller capacity, low band deployments). 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NVIDIA</a:t>
                      </a:r>
                      <a:r>
                        <a:rPr lang="en-GB" sz="1800" b="0" i="0" u="none" strike="noStrike" baseline="30000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®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Tesla</a:t>
                      </a:r>
                      <a:r>
                        <a:rPr lang="en-GB" sz="1800" b="0" i="0" u="none" strike="noStrike" baseline="30000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® 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V100</a:t>
                      </a:r>
                      <a:r>
                        <a:rPr lang="en-GB" sz="1800" b="0" i="0" u="none" strike="noStrike" noProof="0" dirty="0">
                          <a:solidFill>
                            <a:schemeClr val="accent4"/>
                          </a:solidFill>
                          <a:effectLst/>
                          <a:latin typeface="Trebuchet MS"/>
                        </a:rPr>
                        <a:t>, PCIe x16 Gen3, FHFL (for higher capacity, to enable support for multi-sector massive MIMO (100 MHz and above) with advanced beam-forming techniques).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5506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2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20-Jan-Ligh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1" ma:contentTypeDescription="Create a new document." ma:contentTypeScope="" ma:versionID="5fc1ef788409751d6d405d7ffe1db545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033f3ee3da664ace3918179e34512a5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44999e98-7c3f-459a-9e92-d921c6a0a2c9"/>
    <ds:schemaRef ds:uri="46737e3d-5000-47b7-bdd2-d9358a509c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CA01BC-9461-4D9F-A3C2-565E2F1FA3E0}">
  <ds:schemaRefs>
    <ds:schemaRef ds:uri="44999e98-7c3f-459a-9e92-d921c6a0a2c9"/>
    <ds:schemaRef ds:uri="46737e3d-5000-47b7-bdd2-d9358a509c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2020-Jan-Light</vt:lpstr>
      <vt:lpstr>Gpu based edge cloud server reference config.</vt:lpstr>
      <vt:lpstr>Edge cloud Server reference design for O-ran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&amp; Nokia - Accelerating 5g ran</dc:title>
  <dc:creator>Robert Fanfelle</dc:creator>
  <cp:revision>30</cp:revision>
  <dcterms:created xsi:type="dcterms:W3CDTF">2020-03-24T20:53:39Z</dcterms:created>
  <dcterms:modified xsi:type="dcterms:W3CDTF">2020-08-11T21:28:30Z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Name">
    <vt:lpwstr>Unrestricted</vt:lpwstr>
  </property>
  <property fmtid="{D5CDD505-2E9C-101B-9397-08002B2CF9AE}" pid="5" name="MSIP_Label_6b558183-044c-4105-8d9c-cea02a2a3d86_Application">
    <vt:lpwstr>Microsoft Azure Information Protection</vt:lpwstr>
  </property>
  <property fmtid="{D5CDD505-2E9C-101B-9397-08002B2CF9AE}" pid="6" name="MSIP_Label_6b558183-044c-4105-8d9c-cea02a2a3d86_Extended_MSFT_Method">
    <vt:lpwstr>Automatic</vt:lpwstr>
  </property>
  <property fmtid="{D5CDD505-2E9C-101B-9397-08002B2CF9AE}" pid="7" name="Sensitivity">
    <vt:lpwstr>Unrestricted</vt:lpwstr>
  </property>
  <property fmtid="{D5CDD505-2E9C-101B-9397-08002B2CF9AE}" pid="8" name="MSIP_Label_6b558183-044c-4105-8d9c-cea02a2a3d86_Owner">
    <vt:lpwstr>ankisharma@nvidia.com</vt:lpwstr>
  </property>
  <property fmtid="{D5CDD505-2E9C-101B-9397-08002B2CF9AE}" pid="9" name="MSIP_Label_6b558183-044c-4105-8d9c-cea02a2a3d86_SetDate">
    <vt:lpwstr>2020-03-24T21:22:17.8934223Z</vt:lpwstr>
  </property>
  <property fmtid="{D5CDD505-2E9C-101B-9397-08002B2CF9AE}" pid="10" name="ContentTypeId">
    <vt:lpwstr>0x010100F5DF30E08A1FC54CBFC2EC8E73351D32</vt:lpwstr>
  </property>
</Properties>
</file>